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1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4" r:id="rId5"/>
    <p:sldId id="260" r:id="rId6"/>
    <p:sldId id="267" r:id="rId7"/>
    <p:sldId id="261" r:id="rId8"/>
    <p:sldId id="270" r:id="rId9"/>
    <p:sldId id="269" r:id="rId10"/>
    <p:sldId id="262" r:id="rId11"/>
    <p:sldId id="268" r:id="rId12"/>
    <p:sldId id="263" r:id="rId13"/>
    <p:sldId id="272" r:id="rId14"/>
    <p:sldId id="264" r:id="rId15"/>
    <p:sldId id="273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46039B-0E58-4221-B954-D1299B2EFD2D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78ECAB-FC07-460A-BD07-369AD96538EB}">
      <dgm:prSet phldrT="[Text]"/>
      <dgm:spPr/>
      <dgm:t>
        <a:bodyPr/>
        <a:lstStyle/>
        <a:p>
          <a:r>
            <a:rPr lang="ka-GE" dirty="0"/>
            <a:t>სკოლა</a:t>
          </a:r>
          <a:endParaRPr lang="en-US" dirty="0"/>
        </a:p>
      </dgm:t>
    </dgm:pt>
    <dgm:pt modelId="{FED3BB28-6992-46C5-94D1-89FCC21D375C}" type="parTrans" cxnId="{7ADEF7D3-F8D0-4915-922D-6EA1F59AF490}">
      <dgm:prSet/>
      <dgm:spPr/>
      <dgm:t>
        <a:bodyPr/>
        <a:lstStyle/>
        <a:p>
          <a:endParaRPr lang="en-US"/>
        </a:p>
      </dgm:t>
    </dgm:pt>
    <dgm:pt modelId="{F10574CD-2737-4B6A-AF90-B1C833BEC6EE}" type="sibTrans" cxnId="{7ADEF7D3-F8D0-4915-922D-6EA1F59AF490}">
      <dgm:prSet/>
      <dgm:spPr/>
      <dgm:t>
        <a:bodyPr/>
        <a:lstStyle/>
        <a:p>
          <a:endParaRPr lang="en-US"/>
        </a:p>
      </dgm:t>
    </dgm:pt>
    <dgm:pt modelId="{D830D84D-EA36-4E3F-9CC8-A542A9E0BA6E}">
      <dgm:prSet phldrT="[Text]"/>
      <dgm:spPr/>
      <dgm:t>
        <a:bodyPr/>
        <a:lstStyle/>
        <a:p>
          <a:r>
            <a:rPr lang="ka-GE" dirty="0"/>
            <a:t>ოჯახი</a:t>
          </a:r>
          <a:endParaRPr lang="en-US" dirty="0"/>
        </a:p>
      </dgm:t>
    </dgm:pt>
    <dgm:pt modelId="{C34A2798-893E-48E2-82CC-8EB50320DEA1}" type="parTrans" cxnId="{63D928E4-2EF0-4453-88B5-7ACD475FBC7E}">
      <dgm:prSet/>
      <dgm:spPr/>
      <dgm:t>
        <a:bodyPr/>
        <a:lstStyle/>
        <a:p>
          <a:endParaRPr lang="en-US"/>
        </a:p>
      </dgm:t>
    </dgm:pt>
    <dgm:pt modelId="{38E3BD92-AEBE-4733-9A2A-35AEB8514DD3}" type="sibTrans" cxnId="{63D928E4-2EF0-4453-88B5-7ACD475FBC7E}">
      <dgm:prSet/>
      <dgm:spPr/>
      <dgm:t>
        <a:bodyPr/>
        <a:lstStyle/>
        <a:p>
          <a:endParaRPr lang="en-US"/>
        </a:p>
      </dgm:t>
    </dgm:pt>
    <dgm:pt modelId="{8B9C1572-984D-4932-8508-235E87D3BD01}">
      <dgm:prSet phldrT="[Text]"/>
      <dgm:spPr/>
      <dgm:t>
        <a:bodyPr/>
        <a:lstStyle/>
        <a:p>
          <a:r>
            <a:rPr lang="ka-GE" dirty="0"/>
            <a:t>ბაღი </a:t>
          </a:r>
          <a:endParaRPr lang="en-US" dirty="0"/>
        </a:p>
      </dgm:t>
    </dgm:pt>
    <dgm:pt modelId="{05E56DE0-2115-4A5D-A612-EF064658F435}" type="parTrans" cxnId="{1E56AF82-EAF0-466F-AE17-A7459A5E7EEF}">
      <dgm:prSet/>
      <dgm:spPr/>
      <dgm:t>
        <a:bodyPr/>
        <a:lstStyle/>
        <a:p>
          <a:endParaRPr lang="en-US"/>
        </a:p>
      </dgm:t>
    </dgm:pt>
    <dgm:pt modelId="{21E05052-37E0-48E9-A392-7FE128D5134D}" type="sibTrans" cxnId="{1E56AF82-EAF0-466F-AE17-A7459A5E7EEF}">
      <dgm:prSet/>
      <dgm:spPr/>
      <dgm:t>
        <a:bodyPr/>
        <a:lstStyle/>
        <a:p>
          <a:endParaRPr lang="en-US"/>
        </a:p>
      </dgm:t>
    </dgm:pt>
    <dgm:pt modelId="{89562D23-8B9B-41B6-AD29-25F5D1E66010}" type="pres">
      <dgm:prSet presAssocID="{5946039B-0E58-4221-B954-D1299B2EFD2D}" presName="Name0" presStyleCnt="0">
        <dgm:presLayoutVars>
          <dgm:dir/>
          <dgm:resizeHandles val="exact"/>
        </dgm:presLayoutVars>
      </dgm:prSet>
      <dgm:spPr/>
    </dgm:pt>
    <dgm:pt modelId="{EDD69A28-0768-40B0-B4C4-0028EF8523F5}" type="pres">
      <dgm:prSet presAssocID="{4578ECAB-FC07-460A-BD07-369AD96538EB}" presName="node" presStyleLbl="node1" presStyleIdx="0" presStyleCnt="3">
        <dgm:presLayoutVars>
          <dgm:bulletEnabled val="1"/>
        </dgm:presLayoutVars>
      </dgm:prSet>
      <dgm:spPr/>
    </dgm:pt>
    <dgm:pt modelId="{4E0DA27E-26C8-4D45-B895-F2725F7B5F57}" type="pres">
      <dgm:prSet presAssocID="{F10574CD-2737-4B6A-AF90-B1C833BEC6EE}" presName="sibTrans" presStyleLbl="sibTrans2D1" presStyleIdx="0" presStyleCnt="3"/>
      <dgm:spPr/>
    </dgm:pt>
    <dgm:pt modelId="{0355B091-0E31-4131-9025-BF0A34548FDA}" type="pres">
      <dgm:prSet presAssocID="{F10574CD-2737-4B6A-AF90-B1C833BEC6EE}" presName="connectorText" presStyleLbl="sibTrans2D1" presStyleIdx="0" presStyleCnt="3"/>
      <dgm:spPr/>
    </dgm:pt>
    <dgm:pt modelId="{BDD35923-80ED-4C7F-A7EF-C439C8BDA7EA}" type="pres">
      <dgm:prSet presAssocID="{D830D84D-EA36-4E3F-9CC8-A542A9E0BA6E}" presName="node" presStyleLbl="node1" presStyleIdx="1" presStyleCnt="3">
        <dgm:presLayoutVars>
          <dgm:bulletEnabled val="1"/>
        </dgm:presLayoutVars>
      </dgm:prSet>
      <dgm:spPr/>
    </dgm:pt>
    <dgm:pt modelId="{77E9C64D-D334-46C8-ABD6-E8397C634A46}" type="pres">
      <dgm:prSet presAssocID="{38E3BD92-AEBE-4733-9A2A-35AEB8514DD3}" presName="sibTrans" presStyleLbl="sibTrans2D1" presStyleIdx="1" presStyleCnt="3"/>
      <dgm:spPr/>
    </dgm:pt>
    <dgm:pt modelId="{16EBC5CF-6555-4D63-99CF-55988D678146}" type="pres">
      <dgm:prSet presAssocID="{38E3BD92-AEBE-4733-9A2A-35AEB8514DD3}" presName="connectorText" presStyleLbl="sibTrans2D1" presStyleIdx="1" presStyleCnt="3"/>
      <dgm:spPr/>
    </dgm:pt>
    <dgm:pt modelId="{DED7A55F-6235-49DC-BC9D-93D7AE0830B9}" type="pres">
      <dgm:prSet presAssocID="{8B9C1572-984D-4932-8508-235E87D3BD01}" presName="node" presStyleLbl="node1" presStyleIdx="2" presStyleCnt="3">
        <dgm:presLayoutVars>
          <dgm:bulletEnabled val="1"/>
        </dgm:presLayoutVars>
      </dgm:prSet>
      <dgm:spPr/>
    </dgm:pt>
    <dgm:pt modelId="{DC75A51A-C60B-4E0B-AF2B-063919C96117}" type="pres">
      <dgm:prSet presAssocID="{21E05052-37E0-48E9-A392-7FE128D5134D}" presName="sibTrans" presStyleLbl="sibTrans2D1" presStyleIdx="2" presStyleCnt="3"/>
      <dgm:spPr/>
    </dgm:pt>
    <dgm:pt modelId="{1D6DDD2D-2A33-47E2-A23F-D6E95787C485}" type="pres">
      <dgm:prSet presAssocID="{21E05052-37E0-48E9-A392-7FE128D5134D}" presName="connectorText" presStyleLbl="sibTrans2D1" presStyleIdx="2" presStyleCnt="3"/>
      <dgm:spPr/>
    </dgm:pt>
  </dgm:ptLst>
  <dgm:cxnLst>
    <dgm:cxn modelId="{0D4DE93A-D7B3-4502-8B63-1B05C8A31994}" type="presOf" srcId="{F10574CD-2737-4B6A-AF90-B1C833BEC6EE}" destId="{0355B091-0E31-4131-9025-BF0A34548FDA}" srcOrd="1" destOrd="0" presId="urn:microsoft.com/office/officeart/2005/8/layout/cycle7"/>
    <dgm:cxn modelId="{1E6FB33C-428F-4C77-971B-4DAEEA538666}" type="presOf" srcId="{D830D84D-EA36-4E3F-9CC8-A542A9E0BA6E}" destId="{BDD35923-80ED-4C7F-A7EF-C439C8BDA7EA}" srcOrd="0" destOrd="0" presId="urn:microsoft.com/office/officeart/2005/8/layout/cycle7"/>
    <dgm:cxn modelId="{1F26B646-8716-4E24-924A-22AEA40F588D}" type="presOf" srcId="{38E3BD92-AEBE-4733-9A2A-35AEB8514DD3}" destId="{16EBC5CF-6555-4D63-99CF-55988D678146}" srcOrd="1" destOrd="0" presId="urn:microsoft.com/office/officeart/2005/8/layout/cycle7"/>
    <dgm:cxn modelId="{1E56AF82-EAF0-466F-AE17-A7459A5E7EEF}" srcId="{5946039B-0E58-4221-B954-D1299B2EFD2D}" destId="{8B9C1572-984D-4932-8508-235E87D3BD01}" srcOrd="2" destOrd="0" parTransId="{05E56DE0-2115-4A5D-A612-EF064658F435}" sibTransId="{21E05052-37E0-48E9-A392-7FE128D5134D}"/>
    <dgm:cxn modelId="{5E66A885-9B3B-46DE-81A0-5922B0B09CA2}" type="presOf" srcId="{21E05052-37E0-48E9-A392-7FE128D5134D}" destId="{1D6DDD2D-2A33-47E2-A23F-D6E95787C485}" srcOrd="1" destOrd="0" presId="urn:microsoft.com/office/officeart/2005/8/layout/cycle7"/>
    <dgm:cxn modelId="{D73ACE9D-72BC-4412-977F-977057D7CBBB}" type="presOf" srcId="{21E05052-37E0-48E9-A392-7FE128D5134D}" destId="{DC75A51A-C60B-4E0B-AF2B-063919C96117}" srcOrd="0" destOrd="0" presId="urn:microsoft.com/office/officeart/2005/8/layout/cycle7"/>
    <dgm:cxn modelId="{02543CC4-91A0-49A4-B49B-88FF5DB07EFD}" type="presOf" srcId="{4578ECAB-FC07-460A-BD07-369AD96538EB}" destId="{EDD69A28-0768-40B0-B4C4-0028EF8523F5}" srcOrd="0" destOrd="0" presId="urn:microsoft.com/office/officeart/2005/8/layout/cycle7"/>
    <dgm:cxn modelId="{05AB6FC4-21F3-4837-BE67-EC2C3D02CBDC}" type="presOf" srcId="{38E3BD92-AEBE-4733-9A2A-35AEB8514DD3}" destId="{77E9C64D-D334-46C8-ABD6-E8397C634A46}" srcOrd="0" destOrd="0" presId="urn:microsoft.com/office/officeart/2005/8/layout/cycle7"/>
    <dgm:cxn modelId="{7ADEF7D3-F8D0-4915-922D-6EA1F59AF490}" srcId="{5946039B-0E58-4221-B954-D1299B2EFD2D}" destId="{4578ECAB-FC07-460A-BD07-369AD96538EB}" srcOrd="0" destOrd="0" parTransId="{FED3BB28-6992-46C5-94D1-89FCC21D375C}" sibTransId="{F10574CD-2737-4B6A-AF90-B1C833BEC6EE}"/>
    <dgm:cxn modelId="{63D928E4-2EF0-4453-88B5-7ACD475FBC7E}" srcId="{5946039B-0E58-4221-B954-D1299B2EFD2D}" destId="{D830D84D-EA36-4E3F-9CC8-A542A9E0BA6E}" srcOrd="1" destOrd="0" parTransId="{C34A2798-893E-48E2-82CC-8EB50320DEA1}" sibTransId="{38E3BD92-AEBE-4733-9A2A-35AEB8514DD3}"/>
    <dgm:cxn modelId="{B16595EE-DD8F-4544-A55A-8D60E7DFA124}" type="presOf" srcId="{8B9C1572-984D-4932-8508-235E87D3BD01}" destId="{DED7A55F-6235-49DC-BC9D-93D7AE0830B9}" srcOrd="0" destOrd="0" presId="urn:microsoft.com/office/officeart/2005/8/layout/cycle7"/>
    <dgm:cxn modelId="{C42BA3F4-CB8C-40AB-B0CD-AA7D3CC866B6}" type="presOf" srcId="{F10574CD-2737-4B6A-AF90-B1C833BEC6EE}" destId="{4E0DA27E-26C8-4D45-B895-F2725F7B5F57}" srcOrd="0" destOrd="0" presId="urn:microsoft.com/office/officeart/2005/8/layout/cycle7"/>
    <dgm:cxn modelId="{9F9D43FD-A3CF-43A3-94E2-FC7572A30A02}" type="presOf" srcId="{5946039B-0E58-4221-B954-D1299B2EFD2D}" destId="{89562D23-8B9B-41B6-AD29-25F5D1E66010}" srcOrd="0" destOrd="0" presId="urn:microsoft.com/office/officeart/2005/8/layout/cycle7"/>
    <dgm:cxn modelId="{582BA7DB-720C-4EF6-854F-1A8B6B1F8F69}" type="presParOf" srcId="{89562D23-8B9B-41B6-AD29-25F5D1E66010}" destId="{EDD69A28-0768-40B0-B4C4-0028EF8523F5}" srcOrd="0" destOrd="0" presId="urn:microsoft.com/office/officeart/2005/8/layout/cycle7"/>
    <dgm:cxn modelId="{8EE22BE2-257E-4763-8911-F3722E64C93E}" type="presParOf" srcId="{89562D23-8B9B-41B6-AD29-25F5D1E66010}" destId="{4E0DA27E-26C8-4D45-B895-F2725F7B5F57}" srcOrd="1" destOrd="0" presId="urn:microsoft.com/office/officeart/2005/8/layout/cycle7"/>
    <dgm:cxn modelId="{1512E6D5-9763-45FB-B992-7971EB6040BD}" type="presParOf" srcId="{4E0DA27E-26C8-4D45-B895-F2725F7B5F57}" destId="{0355B091-0E31-4131-9025-BF0A34548FDA}" srcOrd="0" destOrd="0" presId="urn:microsoft.com/office/officeart/2005/8/layout/cycle7"/>
    <dgm:cxn modelId="{B076D6DF-F6DE-459A-A307-42367A0E4195}" type="presParOf" srcId="{89562D23-8B9B-41B6-AD29-25F5D1E66010}" destId="{BDD35923-80ED-4C7F-A7EF-C439C8BDA7EA}" srcOrd="2" destOrd="0" presId="urn:microsoft.com/office/officeart/2005/8/layout/cycle7"/>
    <dgm:cxn modelId="{44392724-9EC7-4D64-8560-991163625A36}" type="presParOf" srcId="{89562D23-8B9B-41B6-AD29-25F5D1E66010}" destId="{77E9C64D-D334-46C8-ABD6-E8397C634A46}" srcOrd="3" destOrd="0" presId="urn:microsoft.com/office/officeart/2005/8/layout/cycle7"/>
    <dgm:cxn modelId="{7529C4BC-0789-4127-BC08-C3EBB1FA9B2C}" type="presParOf" srcId="{77E9C64D-D334-46C8-ABD6-E8397C634A46}" destId="{16EBC5CF-6555-4D63-99CF-55988D678146}" srcOrd="0" destOrd="0" presId="urn:microsoft.com/office/officeart/2005/8/layout/cycle7"/>
    <dgm:cxn modelId="{8568612D-1C8C-4CB3-86A7-C4292E2D7F6C}" type="presParOf" srcId="{89562D23-8B9B-41B6-AD29-25F5D1E66010}" destId="{DED7A55F-6235-49DC-BC9D-93D7AE0830B9}" srcOrd="4" destOrd="0" presId="urn:microsoft.com/office/officeart/2005/8/layout/cycle7"/>
    <dgm:cxn modelId="{DA578F97-E7F9-4F1B-A362-82B7FC0940CA}" type="presParOf" srcId="{89562D23-8B9B-41B6-AD29-25F5D1E66010}" destId="{DC75A51A-C60B-4E0B-AF2B-063919C96117}" srcOrd="5" destOrd="0" presId="urn:microsoft.com/office/officeart/2005/8/layout/cycle7"/>
    <dgm:cxn modelId="{89FFABF9-ED56-4528-B6B1-FB58E4656784}" type="presParOf" srcId="{DC75A51A-C60B-4E0B-AF2B-063919C96117}" destId="{1D6DDD2D-2A33-47E2-A23F-D6E95787C48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479CB-0283-40DE-88FD-582D7ADD7D8C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78D105F0-A630-491D-9051-4AA0BF2199D4}">
      <dgm:prSet phldrT="[Text]" phldr="1"/>
      <dgm:spPr/>
      <dgm:t>
        <a:bodyPr/>
        <a:lstStyle/>
        <a:p>
          <a:endParaRPr lang="en-US" dirty="0"/>
        </a:p>
      </dgm:t>
    </dgm:pt>
    <dgm:pt modelId="{99322251-D9E2-4B86-9F79-593B4AABC2E7}" type="parTrans" cxnId="{0E51A30C-567F-4C0E-8CA5-53E643042E40}">
      <dgm:prSet/>
      <dgm:spPr/>
      <dgm:t>
        <a:bodyPr/>
        <a:lstStyle/>
        <a:p>
          <a:endParaRPr lang="en-US"/>
        </a:p>
      </dgm:t>
    </dgm:pt>
    <dgm:pt modelId="{2F6686C3-51C0-4E8F-A66D-9A7BA1716D5A}" type="sibTrans" cxnId="{0E51A30C-567F-4C0E-8CA5-53E643042E40}">
      <dgm:prSet/>
      <dgm:spPr/>
      <dgm:t>
        <a:bodyPr/>
        <a:lstStyle/>
        <a:p>
          <a:endParaRPr lang="en-US"/>
        </a:p>
      </dgm:t>
    </dgm:pt>
    <dgm:pt modelId="{F058A10F-C5A1-4BCC-8BC6-36684393A126}">
      <dgm:prSet phldrT="[Text]"/>
      <dgm:spPr/>
      <dgm:t>
        <a:bodyPr/>
        <a:lstStyle/>
        <a:p>
          <a:r>
            <a:rPr lang="ka-GE" dirty="0"/>
            <a:t>ანიმაცია</a:t>
          </a:r>
          <a:endParaRPr lang="en-US" dirty="0"/>
        </a:p>
      </dgm:t>
    </dgm:pt>
    <dgm:pt modelId="{DE8B9E0D-F732-45B9-89BC-C39816E93CB5}" type="parTrans" cxnId="{D7010854-45BC-4B99-A169-0108298ED480}">
      <dgm:prSet/>
      <dgm:spPr/>
      <dgm:t>
        <a:bodyPr/>
        <a:lstStyle/>
        <a:p>
          <a:endParaRPr lang="en-US"/>
        </a:p>
      </dgm:t>
    </dgm:pt>
    <dgm:pt modelId="{96AEFA63-9B1E-4B21-B937-292EB5B371B2}" type="sibTrans" cxnId="{D7010854-45BC-4B99-A169-0108298ED480}">
      <dgm:prSet/>
      <dgm:spPr/>
      <dgm:t>
        <a:bodyPr/>
        <a:lstStyle/>
        <a:p>
          <a:endParaRPr lang="en-US"/>
        </a:p>
      </dgm:t>
    </dgm:pt>
    <dgm:pt modelId="{9DBFBDF6-B151-4369-8369-EFA3CDAFE470}">
      <dgm:prSet phldrT="[Text]"/>
      <dgm:spPr/>
      <dgm:t>
        <a:bodyPr/>
        <a:lstStyle/>
        <a:p>
          <a:r>
            <a:rPr lang="ka-GE" dirty="0"/>
            <a:t>ემპათია</a:t>
          </a:r>
          <a:endParaRPr lang="en-US" dirty="0"/>
        </a:p>
      </dgm:t>
    </dgm:pt>
    <dgm:pt modelId="{A7A433AF-318C-4562-83DA-05529BA30B98}" type="parTrans" cxnId="{91B5ABC1-B796-4266-8787-5874E0160BE6}">
      <dgm:prSet/>
      <dgm:spPr/>
      <dgm:t>
        <a:bodyPr/>
        <a:lstStyle/>
        <a:p>
          <a:endParaRPr lang="en-US"/>
        </a:p>
      </dgm:t>
    </dgm:pt>
    <dgm:pt modelId="{969F4CAB-AC25-4134-81C8-5E807F49379D}" type="sibTrans" cxnId="{91B5ABC1-B796-4266-8787-5874E0160BE6}">
      <dgm:prSet/>
      <dgm:spPr/>
      <dgm:t>
        <a:bodyPr/>
        <a:lstStyle/>
        <a:p>
          <a:endParaRPr lang="en-US"/>
        </a:p>
      </dgm:t>
    </dgm:pt>
    <dgm:pt modelId="{0A25C2B5-0BB7-4BAF-8FD6-FEFF2E3637C8}" type="pres">
      <dgm:prSet presAssocID="{A8C479CB-0283-40DE-88FD-582D7ADD7D8C}" presName="linearFlow" presStyleCnt="0">
        <dgm:presLayoutVars>
          <dgm:dir/>
          <dgm:resizeHandles val="exact"/>
        </dgm:presLayoutVars>
      </dgm:prSet>
      <dgm:spPr/>
    </dgm:pt>
    <dgm:pt modelId="{B3348DC6-8E5E-4D59-9468-3421B9BA5C7B}" type="pres">
      <dgm:prSet presAssocID="{78D105F0-A630-491D-9051-4AA0BF2199D4}" presName="node" presStyleLbl="node1" presStyleIdx="0" presStyleCnt="3">
        <dgm:presLayoutVars>
          <dgm:bulletEnabled val="1"/>
        </dgm:presLayoutVars>
      </dgm:prSet>
      <dgm:spPr/>
    </dgm:pt>
    <dgm:pt modelId="{66FF1C66-85F8-4AB6-A15F-7600DC4CB3FC}" type="pres">
      <dgm:prSet presAssocID="{2F6686C3-51C0-4E8F-A66D-9A7BA1716D5A}" presName="spacerL" presStyleCnt="0"/>
      <dgm:spPr/>
    </dgm:pt>
    <dgm:pt modelId="{EFAA09AE-4B5F-4DA5-A280-64DCB71A02B7}" type="pres">
      <dgm:prSet presAssocID="{2F6686C3-51C0-4E8F-A66D-9A7BA1716D5A}" presName="sibTrans" presStyleLbl="sibTrans2D1" presStyleIdx="0" presStyleCnt="2"/>
      <dgm:spPr/>
    </dgm:pt>
    <dgm:pt modelId="{B3DA91CF-D1A2-493C-BB8F-42BEB7674FF2}" type="pres">
      <dgm:prSet presAssocID="{2F6686C3-51C0-4E8F-A66D-9A7BA1716D5A}" presName="spacerR" presStyleCnt="0"/>
      <dgm:spPr/>
    </dgm:pt>
    <dgm:pt modelId="{569629F3-DD42-440F-8916-03D9956A0940}" type="pres">
      <dgm:prSet presAssocID="{F058A10F-C5A1-4BCC-8BC6-36684393A126}" presName="node" presStyleLbl="node1" presStyleIdx="1" presStyleCnt="3">
        <dgm:presLayoutVars>
          <dgm:bulletEnabled val="1"/>
        </dgm:presLayoutVars>
      </dgm:prSet>
      <dgm:spPr/>
    </dgm:pt>
    <dgm:pt modelId="{467EA2EA-E73F-4516-AC81-1FF86201D5C0}" type="pres">
      <dgm:prSet presAssocID="{96AEFA63-9B1E-4B21-B937-292EB5B371B2}" presName="spacerL" presStyleCnt="0"/>
      <dgm:spPr/>
    </dgm:pt>
    <dgm:pt modelId="{F43C4853-24B2-43F9-A708-E72B214459BA}" type="pres">
      <dgm:prSet presAssocID="{96AEFA63-9B1E-4B21-B937-292EB5B371B2}" presName="sibTrans" presStyleLbl="sibTrans2D1" presStyleIdx="1" presStyleCnt="2"/>
      <dgm:spPr/>
    </dgm:pt>
    <dgm:pt modelId="{75FCBA8E-BFA3-41E7-AD9C-0EFCE7883A5D}" type="pres">
      <dgm:prSet presAssocID="{96AEFA63-9B1E-4B21-B937-292EB5B371B2}" presName="spacerR" presStyleCnt="0"/>
      <dgm:spPr/>
    </dgm:pt>
    <dgm:pt modelId="{79727F74-E6A6-4213-8EAE-F26F9B81ED10}" type="pres">
      <dgm:prSet presAssocID="{9DBFBDF6-B151-4369-8369-EFA3CDAFE470}" presName="node" presStyleLbl="node1" presStyleIdx="2" presStyleCnt="3">
        <dgm:presLayoutVars>
          <dgm:bulletEnabled val="1"/>
        </dgm:presLayoutVars>
      </dgm:prSet>
      <dgm:spPr/>
    </dgm:pt>
  </dgm:ptLst>
  <dgm:cxnLst>
    <dgm:cxn modelId="{0E51A30C-567F-4C0E-8CA5-53E643042E40}" srcId="{A8C479CB-0283-40DE-88FD-582D7ADD7D8C}" destId="{78D105F0-A630-491D-9051-4AA0BF2199D4}" srcOrd="0" destOrd="0" parTransId="{99322251-D9E2-4B86-9F79-593B4AABC2E7}" sibTransId="{2F6686C3-51C0-4E8F-A66D-9A7BA1716D5A}"/>
    <dgm:cxn modelId="{6928E02D-AD46-4606-9D28-798BE99C63FB}" type="presOf" srcId="{96AEFA63-9B1E-4B21-B937-292EB5B371B2}" destId="{F43C4853-24B2-43F9-A708-E72B214459BA}" srcOrd="0" destOrd="0" presId="urn:microsoft.com/office/officeart/2005/8/layout/equation1"/>
    <dgm:cxn modelId="{540FCB3D-CB26-453A-A2E6-F97FABFCB545}" type="presOf" srcId="{78D105F0-A630-491D-9051-4AA0BF2199D4}" destId="{B3348DC6-8E5E-4D59-9468-3421B9BA5C7B}" srcOrd="0" destOrd="0" presId="urn:microsoft.com/office/officeart/2005/8/layout/equation1"/>
    <dgm:cxn modelId="{8BF39B5C-0A17-4BA1-85DA-E882F3133705}" type="presOf" srcId="{2F6686C3-51C0-4E8F-A66D-9A7BA1716D5A}" destId="{EFAA09AE-4B5F-4DA5-A280-64DCB71A02B7}" srcOrd="0" destOrd="0" presId="urn:microsoft.com/office/officeart/2005/8/layout/equation1"/>
    <dgm:cxn modelId="{D7010854-45BC-4B99-A169-0108298ED480}" srcId="{A8C479CB-0283-40DE-88FD-582D7ADD7D8C}" destId="{F058A10F-C5A1-4BCC-8BC6-36684393A126}" srcOrd="1" destOrd="0" parTransId="{DE8B9E0D-F732-45B9-89BC-C39816E93CB5}" sibTransId="{96AEFA63-9B1E-4B21-B937-292EB5B371B2}"/>
    <dgm:cxn modelId="{5D87C7A5-E95A-46BD-B7CF-1E97611D46CB}" type="presOf" srcId="{A8C479CB-0283-40DE-88FD-582D7ADD7D8C}" destId="{0A25C2B5-0BB7-4BAF-8FD6-FEFF2E3637C8}" srcOrd="0" destOrd="0" presId="urn:microsoft.com/office/officeart/2005/8/layout/equation1"/>
    <dgm:cxn modelId="{940DCBA9-EC0E-4024-A3BD-55773255B443}" type="presOf" srcId="{9DBFBDF6-B151-4369-8369-EFA3CDAFE470}" destId="{79727F74-E6A6-4213-8EAE-F26F9B81ED10}" srcOrd="0" destOrd="0" presId="urn:microsoft.com/office/officeart/2005/8/layout/equation1"/>
    <dgm:cxn modelId="{3AF599BD-48E7-4DD4-95E0-9CB3946C2E79}" type="presOf" srcId="{F058A10F-C5A1-4BCC-8BC6-36684393A126}" destId="{569629F3-DD42-440F-8916-03D9956A0940}" srcOrd="0" destOrd="0" presId="urn:microsoft.com/office/officeart/2005/8/layout/equation1"/>
    <dgm:cxn modelId="{91B5ABC1-B796-4266-8787-5874E0160BE6}" srcId="{A8C479CB-0283-40DE-88FD-582D7ADD7D8C}" destId="{9DBFBDF6-B151-4369-8369-EFA3CDAFE470}" srcOrd="2" destOrd="0" parTransId="{A7A433AF-318C-4562-83DA-05529BA30B98}" sibTransId="{969F4CAB-AC25-4134-81C8-5E807F49379D}"/>
    <dgm:cxn modelId="{127B2701-BAAF-4076-9A7E-AF2AD4C35727}" type="presParOf" srcId="{0A25C2B5-0BB7-4BAF-8FD6-FEFF2E3637C8}" destId="{B3348DC6-8E5E-4D59-9468-3421B9BA5C7B}" srcOrd="0" destOrd="0" presId="urn:microsoft.com/office/officeart/2005/8/layout/equation1"/>
    <dgm:cxn modelId="{B6B542D2-F429-4B2E-82FD-7EDF86F9EC6B}" type="presParOf" srcId="{0A25C2B5-0BB7-4BAF-8FD6-FEFF2E3637C8}" destId="{66FF1C66-85F8-4AB6-A15F-7600DC4CB3FC}" srcOrd="1" destOrd="0" presId="urn:microsoft.com/office/officeart/2005/8/layout/equation1"/>
    <dgm:cxn modelId="{3451AAA8-8742-48D6-B6D5-090434732734}" type="presParOf" srcId="{0A25C2B5-0BB7-4BAF-8FD6-FEFF2E3637C8}" destId="{EFAA09AE-4B5F-4DA5-A280-64DCB71A02B7}" srcOrd="2" destOrd="0" presId="urn:microsoft.com/office/officeart/2005/8/layout/equation1"/>
    <dgm:cxn modelId="{E4814918-FB0B-496B-B77A-BA1BAAEDD85D}" type="presParOf" srcId="{0A25C2B5-0BB7-4BAF-8FD6-FEFF2E3637C8}" destId="{B3DA91CF-D1A2-493C-BB8F-42BEB7674FF2}" srcOrd="3" destOrd="0" presId="urn:microsoft.com/office/officeart/2005/8/layout/equation1"/>
    <dgm:cxn modelId="{699B560F-E26A-4272-9E47-66A570E9DC7E}" type="presParOf" srcId="{0A25C2B5-0BB7-4BAF-8FD6-FEFF2E3637C8}" destId="{569629F3-DD42-440F-8916-03D9956A0940}" srcOrd="4" destOrd="0" presId="urn:microsoft.com/office/officeart/2005/8/layout/equation1"/>
    <dgm:cxn modelId="{C3AC62FD-C25F-4DB6-840C-CC35C732B843}" type="presParOf" srcId="{0A25C2B5-0BB7-4BAF-8FD6-FEFF2E3637C8}" destId="{467EA2EA-E73F-4516-AC81-1FF86201D5C0}" srcOrd="5" destOrd="0" presId="urn:microsoft.com/office/officeart/2005/8/layout/equation1"/>
    <dgm:cxn modelId="{7CB86FA0-14C4-4C11-A5ED-8D8174705741}" type="presParOf" srcId="{0A25C2B5-0BB7-4BAF-8FD6-FEFF2E3637C8}" destId="{F43C4853-24B2-43F9-A708-E72B214459BA}" srcOrd="6" destOrd="0" presId="urn:microsoft.com/office/officeart/2005/8/layout/equation1"/>
    <dgm:cxn modelId="{40654D3B-0242-4CD4-95F9-75E91B1F31DC}" type="presParOf" srcId="{0A25C2B5-0BB7-4BAF-8FD6-FEFF2E3637C8}" destId="{75FCBA8E-BFA3-41E7-AD9C-0EFCE7883A5D}" srcOrd="7" destOrd="0" presId="urn:microsoft.com/office/officeart/2005/8/layout/equation1"/>
    <dgm:cxn modelId="{031D9151-89D7-49B2-9B41-8B0D74024DDA}" type="presParOf" srcId="{0A25C2B5-0BB7-4BAF-8FD6-FEFF2E3637C8}" destId="{79727F74-E6A6-4213-8EAE-F26F9B81ED1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C479CB-0283-40DE-88FD-582D7ADD7D8C}" type="doc">
      <dgm:prSet loTypeId="urn:microsoft.com/office/officeart/2005/8/layout/equation1" loCatId="process" qsTypeId="urn:microsoft.com/office/officeart/2005/8/quickstyle/simple1" qsCatId="simple" csTypeId="urn:microsoft.com/office/officeart/2005/8/colors/colorful4" csCatId="colorful" phldr="1"/>
      <dgm:spPr/>
    </dgm:pt>
    <dgm:pt modelId="{78D105F0-A630-491D-9051-4AA0BF2199D4}">
      <dgm:prSet phldrT="[Text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ka-GE" dirty="0"/>
            <a:t>კეთილი სანდალა</a:t>
          </a:r>
          <a:endParaRPr lang="en-US" dirty="0"/>
        </a:p>
      </dgm:t>
    </dgm:pt>
    <dgm:pt modelId="{99322251-D9E2-4B86-9F79-593B4AABC2E7}" type="parTrans" cxnId="{0E51A30C-567F-4C0E-8CA5-53E643042E40}">
      <dgm:prSet/>
      <dgm:spPr/>
      <dgm:t>
        <a:bodyPr/>
        <a:lstStyle/>
        <a:p>
          <a:endParaRPr lang="en-US"/>
        </a:p>
      </dgm:t>
    </dgm:pt>
    <dgm:pt modelId="{2F6686C3-51C0-4E8F-A66D-9A7BA1716D5A}" type="sibTrans" cxnId="{0E51A30C-567F-4C0E-8CA5-53E643042E40}">
      <dgm:prSet/>
      <dgm:spPr/>
      <dgm:t>
        <a:bodyPr/>
        <a:lstStyle/>
        <a:p>
          <a:endParaRPr lang="en-US"/>
        </a:p>
      </dgm:t>
    </dgm:pt>
    <dgm:pt modelId="{F058A10F-C5A1-4BCC-8BC6-36684393A126}">
      <dgm:prSet phldrT="[Text]" custT="1"/>
      <dgm:spPr/>
      <dgm:t>
        <a:bodyPr/>
        <a:lstStyle/>
        <a:p>
          <a:endParaRPr lang="en-US" sz="1400" dirty="0"/>
        </a:p>
      </dgm:t>
    </dgm:pt>
    <dgm:pt modelId="{DE8B9E0D-F732-45B9-89BC-C39816E93CB5}" type="parTrans" cxnId="{D7010854-45BC-4B99-A169-0108298ED480}">
      <dgm:prSet/>
      <dgm:spPr/>
      <dgm:t>
        <a:bodyPr/>
        <a:lstStyle/>
        <a:p>
          <a:endParaRPr lang="en-US"/>
        </a:p>
      </dgm:t>
    </dgm:pt>
    <dgm:pt modelId="{96AEFA63-9B1E-4B21-B937-292EB5B371B2}" type="sibTrans" cxnId="{D7010854-45BC-4B99-A169-0108298ED480}">
      <dgm:prSet/>
      <dgm:spPr/>
      <dgm:t>
        <a:bodyPr/>
        <a:lstStyle/>
        <a:p>
          <a:endParaRPr lang="en-US"/>
        </a:p>
      </dgm:t>
    </dgm:pt>
    <dgm:pt modelId="{9DBFBDF6-B151-4369-8369-EFA3CDAFE470}">
      <dgm:prSet phldrT="[Text]"/>
      <dgm:spPr/>
      <dgm:t>
        <a:bodyPr/>
        <a:lstStyle/>
        <a:p>
          <a:r>
            <a:rPr lang="ka-GE" dirty="0"/>
            <a:t>ემპათია</a:t>
          </a:r>
          <a:endParaRPr lang="en-US" dirty="0"/>
        </a:p>
      </dgm:t>
    </dgm:pt>
    <dgm:pt modelId="{A7A433AF-318C-4562-83DA-05529BA30B98}" type="parTrans" cxnId="{91B5ABC1-B796-4266-8787-5874E0160BE6}">
      <dgm:prSet/>
      <dgm:spPr/>
      <dgm:t>
        <a:bodyPr/>
        <a:lstStyle/>
        <a:p>
          <a:endParaRPr lang="en-US"/>
        </a:p>
      </dgm:t>
    </dgm:pt>
    <dgm:pt modelId="{969F4CAB-AC25-4134-81C8-5E807F49379D}" type="sibTrans" cxnId="{91B5ABC1-B796-4266-8787-5874E0160BE6}">
      <dgm:prSet/>
      <dgm:spPr/>
      <dgm:t>
        <a:bodyPr/>
        <a:lstStyle/>
        <a:p>
          <a:endParaRPr lang="en-US"/>
        </a:p>
      </dgm:t>
    </dgm:pt>
    <dgm:pt modelId="{0A25C2B5-0BB7-4BAF-8FD6-FEFF2E3637C8}" type="pres">
      <dgm:prSet presAssocID="{A8C479CB-0283-40DE-88FD-582D7ADD7D8C}" presName="linearFlow" presStyleCnt="0">
        <dgm:presLayoutVars>
          <dgm:dir/>
          <dgm:resizeHandles val="exact"/>
        </dgm:presLayoutVars>
      </dgm:prSet>
      <dgm:spPr/>
    </dgm:pt>
    <dgm:pt modelId="{B3348DC6-8E5E-4D59-9468-3421B9BA5C7B}" type="pres">
      <dgm:prSet presAssocID="{78D105F0-A630-491D-9051-4AA0BF2199D4}" presName="node" presStyleLbl="node1" presStyleIdx="0" presStyleCnt="3" custLinFactNeighborX="29507">
        <dgm:presLayoutVars>
          <dgm:bulletEnabled val="1"/>
        </dgm:presLayoutVars>
      </dgm:prSet>
      <dgm:spPr/>
    </dgm:pt>
    <dgm:pt modelId="{66FF1C66-85F8-4AB6-A15F-7600DC4CB3FC}" type="pres">
      <dgm:prSet presAssocID="{2F6686C3-51C0-4E8F-A66D-9A7BA1716D5A}" presName="spacerL" presStyleCnt="0"/>
      <dgm:spPr/>
    </dgm:pt>
    <dgm:pt modelId="{EFAA09AE-4B5F-4DA5-A280-64DCB71A02B7}" type="pres">
      <dgm:prSet presAssocID="{2F6686C3-51C0-4E8F-A66D-9A7BA1716D5A}" presName="sibTrans" presStyleLbl="sibTrans2D1" presStyleIdx="0" presStyleCnt="2" custLinFactNeighborX="29961" custLinFactNeighborY="0"/>
      <dgm:spPr/>
    </dgm:pt>
    <dgm:pt modelId="{B3DA91CF-D1A2-493C-BB8F-42BEB7674FF2}" type="pres">
      <dgm:prSet presAssocID="{2F6686C3-51C0-4E8F-A66D-9A7BA1716D5A}" presName="spacerR" presStyleCnt="0"/>
      <dgm:spPr/>
    </dgm:pt>
    <dgm:pt modelId="{569629F3-DD42-440F-8916-03D9956A0940}" type="pres">
      <dgm:prSet presAssocID="{F058A10F-C5A1-4BCC-8BC6-36684393A126}" presName="node" presStyleLbl="node1" presStyleIdx="1" presStyleCnt="3" custScaleY="108121" custLinFactNeighborX="0" custLinFactNeighborY="5374">
        <dgm:presLayoutVars>
          <dgm:bulletEnabled val="1"/>
        </dgm:presLayoutVars>
      </dgm:prSet>
      <dgm:spPr/>
    </dgm:pt>
    <dgm:pt modelId="{467EA2EA-E73F-4516-AC81-1FF86201D5C0}" type="pres">
      <dgm:prSet presAssocID="{96AEFA63-9B1E-4B21-B937-292EB5B371B2}" presName="spacerL" presStyleCnt="0"/>
      <dgm:spPr/>
    </dgm:pt>
    <dgm:pt modelId="{F43C4853-24B2-43F9-A708-E72B214459BA}" type="pres">
      <dgm:prSet presAssocID="{96AEFA63-9B1E-4B21-B937-292EB5B371B2}" presName="sibTrans" presStyleLbl="sibTrans2D1" presStyleIdx="1" presStyleCnt="2"/>
      <dgm:spPr/>
    </dgm:pt>
    <dgm:pt modelId="{75FCBA8E-BFA3-41E7-AD9C-0EFCE7883A5D}" type="pres">
      <dgm:prSet presAssocID="{96AEFA63-9B1E-4B21-B937-292EB5B371B2}" presName="spacerR" presStyleCnt="0"/>
      <dgm:spPr/>
    </dgm:pt>
    <dgm:pt modelId="{79727F74-E6A6-4213-8EAE-F26F9B81ED10}" type="pres">
      <dgm:prSet presAssocID="{9DBFBDF6-B151-4369-8369-EFA3CDAFE470}" presName="node" presStyleLbl="node1" presStyleIdx="2" presStyleCnt="3" custLinFactNeighborX="-61856" custLinFactNeighborY="1313">
        <dgm:presLayoutVars>
          <dgm:bulletEnabled val="1"/>
        </dgm:presLayoutVars>
      </dgm:prSet>
      <dgm:spPr/>
    </dgm:pt>
  </dgm:ptLst>
  <dgm:cxnLst>
    <dgm:cxn modelId="{0E51A30C-567F-4C0E-8CA5-53E643042E40}" srcId="{A8C479CB-0283-40DE-88FD-582D7ADD7D8C}" destId="{78D105F0-A630-491D-9051-4AA0BF2199D4}" srcOrd="0" destOrd="0" parTransId="{99322251-D9E2-4B86-9F79-593B4AABC2E7}" sibTransId="{2F6686C3-51C0-4E8F-A66D-9A7BA1716D5A}"/>
    <dgm:cxn modelId="{6928E02D-AD46-4606-9D28-798BE99C63FB}" type="presOf" srcId="{96AEFA63-9B1E-4B21-B937-292EB5B371B2}" destId="{F43C4853-24B2-43F9-A708-E72B214459BA}" srcOrd="0" destOrd="0" presId="urn:microsoft.com/office/officeart/2005/8/layout/equation1"/>
    <dgm:cxn modelId="{540FCB3D-CB26-453A-A2E6-F97FABFCB545}" type="presOf" srcId="{78D105F0-A630-491D-9051-4AA0BF2199D4}" destId="{B3348DC6-8E5E-4D59-9468-3421B9BA5C7B}" srcOrd="0" destOrd="0" presId="urn:microsoft.com/office/officeart/2005/8/layout/equation1"/>
    <dgm:cxn modelId="{8BF39B5C-0A17-4BA1-85DA-E882F3133705}" type="presOf" srcId="{2F6686C3-51C0-4E8F-A66D-9A7BA1716D5A}" destId="{EFAA09AE-4B5F-4DA5-A280-64DCB71A02B7}" srcOrd="0" destOrd="0" presId="urn:microsoft.com/office/officeart/2005/8/layout/equation1"/>
    <dgm:cxn modelId="{D7010854-45BC-4B99-A169-0108298ED480}" srcId="{A8C479CB-0283-40DE-88FD-582D7ADD7D8C}" destId="{F058A10F-C5A1-4BCC-8BC6-36684393A126}" srcOrd="1" destOrd="0" parTransId="{DE8B9E0D-F732-45B9-89BC-C39816E93CB5}" sibTransId="{96AEFA63-9B1E-4B21-B937-292EB5B371B2}"/>
    <dgm:cxn modelId="{5D87C7A5-E95A-46BD-B7CF-1E97611D46CB}" type="presOf" srcId="{A8C479CB-0283-40DE-88FD-582D7ADD7D8C}" destId="{0A25C2B5-0BB7-4BAF-8FD6-FEFF2E3637C8}" srcOrd="0" destOrd="0" presId="urn:microsoft.com/office/officeart/2005/8/layout/equation1"/>
    <dgm:cxn modelId="{940DCBA9-EC0E-4024-A3BD-55773255B443}" type="presOf" srcId="{9DBFBDF6-B151-4369-8369-EFA3CDAFE470}" destId="{79727F74-E6A6-4213-8EAE-F26F9B81ED10}" srcOrd="0" destOrd="0" presId="urn:microsoft.com/office/officeart/2005/8/layout/equation1"/>
    <dgm:cxn modelId="{3AF599BD-48E7-4DD4-95E0-9CB3946C2E79}" type="presOf" srcId="{F058A10F-C5A1-4BCC-8BC6-36684393A126}" destId="{569629F3-DD42-440F-8916-03D9956A0940}" srcOrd="0" destOrd="0" presId="urn:microsoft.com/office/officeart/2005/8/layout/equation1"/>
    <dgm:cxn modelId="{91B5ABC1-B796-4266-8787-5874E0160BE6}" srcId="{A8C479CB-0283-40DE-88FD-582D7ADD7D8C}" destId="{9DBFBDF6-B151-4369-8369-EFA3CDAFE470}" srcOrd="2" destOrd="0" parTransId="{A7A433AF-318C-4562-83DA-05529BA30B98}" sibTransId="{969F4CAB-AC25-4134-81C8-5E807F49379D}"/>
    <dgm:cxn modelId="{127B2701-BAAF-4076-9A7E-AF2AD4C35727}" type="presParOf" srcId="{0A25C2B5-0BB7-4BAF-8FD6-FEFF2E3637C8}" destId="{B3348DC6-8E5E-4D59-9468-3421B9BA5C7B}" srcOrd="0" destOrd="0" presId="urn:microsoft.com/office/officeart/2005/8/layout/equation1"/>
    <dgm:cxn modelId="{B6B542D2-F429-4B2E-82FD-7EDF86F9EC6B}" type="presParOf" srcId="{0A25C2B5-0BB7-4BAF-8FD6-FEFF2E3637C8}" destId="{66FF1C66-85F8-4AB6-A15F-7600DC4CB3FC}" srcOrd="1" destOrd="0" presId="urn:microsoft.com/office/officeart/2005/8/layout/equation1"/>
    <dgm:cxn modelId="{3451AAA8-8742-48D6-B6D5-090434732734}" type="presParOf" srcId="{0A25C2B5-0BB7-4BAF-8FD6-FEFF2E3637C8}" destId="{EFAA09AE-4B5F-4DA5-A280-64DCB71A02B7}" srcOrd="2" destOrd="0" presId="urn:microsoft.com/office/officeart/2005/8/layout/equation1"/>
    <dgm:cxn modelId="{E4814918-FB0B-496B-B77A-BA1BAAEDD85D}" type="presParOf" srcId="{0A25C2B5-0BB7-4BAF-8FD6-FEFF2E3637C8}" destId="{B3DA91CF-D1A2-493C-BB8F-42BEB7674FF2}" srcOrd="3" destOrd="0" presId="urn:microsoft.com/office/officeart/2005/8/layout/equation1"/>
    <dgm:cxn modelId="{699B560F-E26A-4272-9E47-66A570E9DC7E}" type="presParOf" srcId="{0A25C2B5-0BB7-4BAF-8FD6-FEFF2E3637C8}" destId="{569629F3-DD42-440F-8916-03D9956A0940}" srcOrd="4" destOrd="0" presId="urn:microsoft.com/office/officeart/2005/8/layout/equation1"/>
    <dgm:cxn modelId="{C3AC62FD-C25F-4DB6-840C-CC35C732B843}" type="presParOf" srcId="{0A25C2B5-0BB7-4BAF-8FD6-FEFF2E3637C8}" destId="{467EA2EA-E73F-4516-AC81-1FF86201D5C0}" srcOrd="5" destOrd="0" presId="urn:microsoft.com/office/officeart/2005/8/layout/equation1"/>
    <dgm:cxn modelId="{7CB86FA0-14C4-4C11-A5ED-8D8174705741}" type="presParOf" srcId="{0A25C2B5-0BB7-4BAF-8FD6-FEFF2E3637C8}" destId="{F43C4853-24B2-43F9-A708-E72B214459BA}" srcOrd="6" destOrd="0" presId="urn:microsoft.com/office/officeart/2005/8/layout/equation1"/>
    <dgm:cxn modelId="{40654D3B-0242-4CD4-95F9-75E91B1F31DC}" type="presParOf" srcId="{0A25C2B5-0BB7-4BAF-8FD6-FEFF2E3637C8}" destId="{75FCBA8E-BFA3-41E7-AD9C-0EFCE7883A5D}" srcOrd="7" destOrd="0" presId="urn:microsoft.com/office/officeart/2005/8/layout/equation1"/>
    <dgm:cxn modelId="{031D9151-89D7-49B2-9B41-8B0D74024DDA}" type="presParOf" srcId="{0A25C2B5-0BB7-4BAF-8FD6-FEFF2E3637C8}" destId="{79727F74-E6A6-4213-8EAE-F26F9B81ED1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69A28-0768-40B0-B4C4-0028EF8523F5}">
      <dsp:nvSpPr>
        <dsp:cNvPr id="0" name=""/>
        <dsp:cNvSpPr/>
      </dsp:nvSpPr>
      <dsp:spPr>
        <a:xfrm>
          <a:off x="2564065" y="1194"/>
          <a:ext cx="2021230" cy="10106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4100" kern="1200" dirty="0"/>
            <a:t>სკოლა</a:t>
          </a:r>
          <a:endParaRPr lang="en-US" sz="4100" kern="1200" dirty="0"/>
        </a:p>
      </dsp:txBody>
      <dsp:txXfrm>
        <a:off x="2593665" y="30794"/>
        <a:ext cx="1962030" cy="951415"/>
      </dsp:txXfrm>
    </dsp:sp>
    <dsp:sp modelId="{4E0DA27E-26C8-4D45-B895-F2725F7B5F57}">
      <dsp:nvSpPr>
        <dsp:cNvPr id="0" name=""/>
        <dsp:cNvSpPr/>
      </dsp:nvSpPr>
      <dsp:spPr>
        <a:xfrm rot="3600000">
          <a:off x="3882487" y="1774996"/>
          <a:ext cx="1053334" cy="35371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988602" y="1845739"/>
        <a:ext cx="841105" cy="212229"/>
      </dsp:txXfrm>
    </dsp:sp>
    <dsp:sp modelId="{BDD35923-80ED-4C7F-A7EF-C439C8BDA7EA}">
      <dsp:nvSpPr>
        <dsp:cNvPr id="0" name=""/>
        <dsp:cNvSpPr/>
      </dsp:nvSpPr>
      <dsp:spPr>
        <a:xfrm>
          <a:off x="4233014" y="2891899"/>
          <a:ext cx="2021230" cy="10106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4100" kern="1200" dirty="0"/>
            <a:t>ოჯახი</a:t>
          </a:r>
          <a:endParaRPr lang="en-US" sz="4100" kern="1200" dirty="0"/>
        </a:p>
      </dsp:txBody>
      <dsp:txXfrm>
        <a:off x="4262614" y="2921499"/>
        <a:ext cx="1962030" cy="951415"/>
      </dsp:txXfrm>
    </dsp:sp>
    <dsp:sp modelId="{77E9C64D-D334-46C8-ABD6-E8397C634A46}">
      <dsp:nvSpPr>
        <dsp:cNvPr id="0" name=""/>
        <dsp:cNvSpPr/>
      </dsp:nvSpPr>
      <dsp:spPr>
        <a:xfrm rot="10800000">
          <a:off x="3048013" y="3220349"/>
          <a:ext cx="1053334" cy="35371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154127" y="3291092"/>
        <a:ext cx="841105" cy="212229"/>
      </dsp:txXfrm>
    </dsp:sp>
    <dsp:sp modelId="{DED7A55F-6235-49DC-BC9D-93D7AE0830B9}">
      <dsp:nvSpPr>
        <dsp:cNvPr id="0" name=""/>
        <dsp:cNvSpPr/>
      </dsp:nvSpPr>
      <dsp:spPr>
        <a:xfrm>
          <a:off x="895116" y="2891899"/>
          <a:ext cx="2021230" cy="10106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4100" kern="1200" dirty="0"/>
            <a:t>ბაღი </a:t>
          </a:r>
          <a:endParaRPr lang="en-US" sz="4100" kern="1200" dirty="0"/>
        </a:p>
      </dsp:txBody>
      <dsp:txXfrm>
        <a:off x="924716" y="2921499"/>
        <a:ext cx="1962030" cy="951415"/>
      </dsp:txXfrm>
    </dsp:sp>
    <dsp:sp modelId="{DC75A51A-C60B-4E0B-AF2B-063919C96117}">
      <dsp:nvSpPr>
        <dsp:cNvPr id="0" name=""/>
        <dsp:cNvSpPr/>
      </dsp:nvSpPr>
      <dsp:spPr>
        <a:xfrm rot="18000000">
          <a:off x="2213538" y="1774996"/>
          <a:ext cx="1053334" cy="35371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319653" y="1845739"/>
        <a:ext cx="841105" cy="212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48DC6-8E5E-4D59-9468-3421B9BA5C7B}">
      <dsp:nvSpPr>
        <dsp:cNvPr id="0" name=""/>
        <dsp:cNvSpPr/>
      </dsp:nvSpPr>
      <dsp:spPr>
        <a:xfrm>
          <a:off x="1998" y="2114995"/>
          <a:ext cx="2649661" cy="2649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390032" y="2503029"/>
        <a:ext cx="1873593" cy="1873593"/>
      </dsp:txXfrm>
    </dsp:sp>
    <dsp:sp modelId="{EFAA09AE-4B5F-4DA5-A280-64DCB71A02B7}">
      <dsp:nvSpPr>
        <dsp:cNvPr id="0" name=""/>
        <dsp:cNvSpPr/>
      </dsp:nvSpPr>
      <dsp:spPr>
        <a:xfrm>
          <a:off x="2866812" y="2671424"/>
          <a:ext cx="1536803" cy="153680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3070515" y="3259097"/>
        <a:ext cx="1129397" cy="361457"/>
      </dsp:txXfrm>
    </dsp:sp>
    <dsp:sp modelId="{569629F3-DD42-440F-8916-03D9956A0940}">
      <dsp:nvSpPr>
        <dsp:cNvPr id="0" name=""/>
        <dsp:cNvSpPr/>
      </dsp:nvSpPr>
      <dsp:spPr>
        <a:xfrm>
          <a:off x="4618768" y="2114995"/>
          <a:ext cx="2649661" cy="2649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500" kern="1200" dirty="0"/>
            <a:t>ანიმაცია</a:t>
          </a:r>
          <a:endParaRPr lang="en-US" sz="3500" kern="1200" dirty="0"/>
        </a:p>
      </dsp:txBody>
      <dsp:txXfrm>
        <a:off x="5006802" y="2503029"/>
        <a:ext cx="1873593" cy="1873593"/>
      </dsp:txXfrm>
    </dsp:sp>
    <dsp:sp modelId="{F43C4853-24B2-43F9-A708-E72B214459BA}">
      <dsp:nvSpPr>
        <dsp:cNvPr id="0" name=""/>
        <dsp:cNvSpPr/>
      </dsp:nvSpPr>
      <dsp:spPr>
        <a:xfrm>
          <a:off x="7483582" y="2671424"/>
          <a:ext cx="1536803" cy="1536803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/>
        </a:p>
      </dsp:txBody>
      <dsp:txXfrm>
        <a:off x="7687285" y="2988005"/>
        <a:ext cx="1129397" cy="903641"/>
      </dsp:txXfrm>
    </dsp:sp>
    <dsp:sp modelId="{79727F74-E6A6-4213-8EAE-F26F9B81ED10}">
      <dsp:nvSpPr>
        <dsp:cNvPr id="0" name=""/>
        <dsp:cNvSpPr/>
      </dsp:nvSpPr>
      <dsp:spPr>
        <a:xfrm>
          <a:off x="9235537" y="2114995"/>
          <a:ext cx="2649661" cy="26496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500" kern="1200" dirty="0"/>
            <a:t>ემპათია</a:t>
          </a:r>
          <a:endParaRPr lang="en-US" sz="3500" kern="1200" dirty="0"/>
        </a:p>
      </dsp:txBody>
      <dsp:txXfrm>
        <a:off x="9623571" y="2503029"/>
        <a:ext cx="1873593" cy="1873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48DC6-8E5E-4D59-9468-3421B9BA5C7B}">
      <dsp:nvSpPr>
        <dsp:cNvPr id="0" name=""/>
        <dsp:cNvSpPr/>
      </dsp:nvSpPr>
      <dsp:spPr>
        <a:xfrm>
          <a:off x="66899" y="1959002"/>
          <a:ext cx="2706929" cy="2706929"/>
        </a:xfrm>
        <a:prstGeom prst="ellipse">
          <a:avLst/>
        </a:prstGeom>
        <a:solidFill>
          <a:schemeClr val="accent5">
            <a:tint val="69000"/>
            <a:satMod val="105000"/>
            <a:lumMod val="110000"/>
          </a:schemeClr>
        </a:solidFill>
        <a:ln w="9525" cap="flat" cmpd="sng" algn="ctr">
          <a:solidFill>
            <a:schemeClr val="accent5">
              <a:shade val="6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500" kern="1200" dirty="0"/>
            <a:t>კეთილი სანდალა</a:t>
          </a:r>
          <a:endParaRPr lang="en-US" sz="3500" kern="1200" dirty="0"/>
        </a:p>
      </dsp:txBody>
      <dsp:txXfrm>
        <a:off x="463320" y="2355423"/>
        <a:ext cx="1914087" cy="1914087"/>
      </dsp:txXfrm>
    </dsp:sp>
    <dsp:sp modelId="{EFAA09AE-4B5F-4DA5-A280-64DCB71A02B7}">
      <dsp:nvSpPr>
        <dsp:cNvPr id="0" name=""/>
        <dsp:cNvSpPr/>
      </dsp:nvSpPr>
      <dsp:spPr>
        <a:xfrm>
          <a:off x="2994629" y="2527458"/>
          <a:ext cx="1570018" cy="1570018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202735" y="3127833"/>
        <a:ext cx="1153806" cy="369268"/>
      </dsp:txXfrm>
    </dsp:sp>
    <dsp:sp modelId="{569629F3-DD42-440F-8916-03D9956A0940}">
      <dsp:nvSpPr>
        <dsp:cNvPr id="0" name=""/>
        <dsp:cNvSpPr/>
      </dsp:nvSpPr>
      <dsp:spPr>
        <a:xfrm>
          <a:off x="4718595" y="1994558"/>
          <a:ext cx="2706929" cy="2926758"/>
        </a:xfrm>
        <a:prstGeom prst="ellipse">
          <a:avLst/>
        </a:prstGeom>
        <a:solidFill>
          <a:schemeClr val="accent4">
            <a:hueOff val="2646782"/>
            <a:satOff val="2433"/>
            <a:lumOff val="35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115016" y="2423172"/>
        <a:ext cx="1914087" cy="2069530"/>
      </dsp:txXfrm>
    </dsp:sp>
    <dsp:sp modelId="{F43C4853-24B2-43F9-A708-E72B214459BA}">
      <dsp:nvSpPr>
        <dsp:cNvPr id="0" name=""/>
        <dsp:cNvSpPr/>
      </dsp:nvSpPr>
      <dsp:spPr>
        <a:xfrm>
          <a:off x="7645327" y="2527458"/>
          <a:ext cx="1570018" cy="1570018"/>
        </a:xfrm>
        <a:prstGeom prst="mathEqual">
          <a:avLst/>
        </a:prstGeom>
        <a:solidFill>
          <a:schemeClr val="accent4">
            <a:hueOff val="5293564"/>
            <a:satOff val="4867"/>
            <a:lumOff val="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853433" y="2850882"/>
        <a:ext cx="1153806" cy="923170"/>
      </dsp:txXfrm>
    </dsp:sp>
    <dsp:sp modelId="{79727F74-E6A6-4213-8EAE-F26F9B81ED10}">
      <dsp:nvSpPr>
        <dsp:cNvPr id="0" name=""/>
        <dsp:cNvSpPr/>
      </dsp:nvSpPr>
      <dsp:spPr>
        <a:xfrm>
          <a:off x="9299187" y="1994544"/>
          <a:ext cx="2706929" cy="2706929"/>
        </a:xfrm>
        <a:prstGeom prst="ellipse">
          <a:avLst/>
        </a:prstGeom>
        <a:solidFill>
          <a:schemeClr val="accent4">
            <a:hueOff val="5293564"/>
            <a:satOff val="4867"/>
            <a:lumOff val="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a-GE" sz="3500" kern="1200" dirty="0"/>
            <a:t>ემპათია</a:t>
          </a:r>
          <a:endParaRPr lang="en-US" sz="3500" kern="1200" dirty="0"/>
        </a:p>
      </dsp:txBody>
      <dsp:txXfrm>
        <a:off x="9695608" y="2390965"/>
        <a:ext cx="1914087" cy="1914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847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72657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18484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25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42296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502560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938618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73203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555322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ka-G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ka-G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75773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53725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48924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07237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83722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43915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90945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59148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3114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B1968C7-AB07-4188-AECC-744A7D92329D}" type="datetimeFigureOut">
              <a:rPr lang="ka-GE" smtClean="0"/>
              <a:t>18.11.2018</a:t>
            </a:fld>
            <a:endParaRPr lang="ka-G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ka-G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9DE64D1-A967-4E08-AC89-BA180F9E7360}" type="slidenum">
              <a:rPr lang="ka-GE" smtClean="0"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2694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a-G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a-G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1" y="1050232"/>
            <a:ext cx="3524819" cy="50247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3507" y="3968254"/>
            <a:ext cx="10669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</a:rPr>
              <a:t>აგურ-აგურ ნაშენები დემოკრატია</a:t>
            </a:r>
            <a:endParaRPr lang="en-US" sz="5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574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5557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ka-GE" dirty="0"/>
              <a:t>მიმღებლობა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828676"/>
            <a:ext cx="10577945" cy="6029324"/>
          </a:xfrm>
        </p:spPr>
        <p:txBody>
          <a:bodyPr/>
          <a:lstStyle/>
          <a:p>
            <a:endParaRPr lang="ka-GE" dirty="0"/>
          </a:p>
        </p:txBody>
      </p:sp>
      <p:sp>
        <p:nvSpPr>
          <p:cNvPr id="6" name="Flowchart: Punched Tape 5"/>
          <p:cNvSpPr/>
          <p:nvPr/>
        </p:nvSpPr>
        <p:spPr>
          <a:xfrm>
            <a:off x="166255" y="1122218"/>
            <a:ext cx="5505883" cy="5320146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3200" dirty="0"/>
              <a:t>ი. გოგებაშვილის</a:t>
            </a:r>
          </a:p>
          <a:p>
            <a:pPr algn="ctr"/>
            <a:r>
              <a:rPr lang="ka-GE" sz="3200" dirty="0"/>
              <a:t>„კეთილი ამხანაგები“</a:t>
            </a:r>
          </a:p>
        </p:txBody>
      </p:sp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DB43FA33-A936-42C4-B532-8F47B72DCB8E}"/>
              </a:ext>
            </a:extLst>
          </p:cNvPr>
          <p:cNvSpPr/>
          <p:nvPr/>
        </p:nvSpPr>
        <p:spPr>
          <a:xfrm flipH="1">
            <a:off x="5672136" y="1198853"/>
            <a:ext cx="6048808" cy="5243511"/>
          </a:xfrm>
          <a:prstGeom prst="flowChartPunched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2800" dirty="0"/>
              <a:t>სტივენ ჩბოკსის ფილმი</a:t>
            </a:r>
          </a:p>
          <a:p>
            <a:pPr algn="ctr"/>
            <a:r>
              <a:rPr lang="ka-GE" sz="2800" dirty="0"/>
              <a:t> „საოცრება“ </a:t>
            </a:r>
          </a:p>
        </p:txBody>
      </p:sp>
    </p:spTree>
    <p:extLst>
      <p:ext uri="{BB962C8B-B14F-4D97-AF65-F5344CB8AC3E}">
        <p14:creationId xmlns:p14="http://schemas.microsoft.com/office/powerpoint/2010/main" val="30425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Motion origin="layout" path="M 0.09101 0.00717 L 0.25494 -0.04306 C 0.28893 -0.0544 0.34023 -0.06042 0.39401 -0.06042 C 0.45507 -0.06042 0.50416 -0.0544 0.53815 -0.04306 L 0.70221 0.0071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0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46316-1CAD-4219-88AA-24A774472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19" y="297872"/>
            <a:ext cx="10910454" cy="1151965"/>
          </a:xfrm>
        </p:spPr>
        <p:txBody>
          <a:bodyPr>
            <a:noAutofit/>
          </a:bodyPr>
          <a:lstStyle/>
          <a:p>
            <a:r>
              <a:rPr lang="ka-GE" sz="4400" dirty="0"/>
              <a:t>რაზე დარდობენ ელამი კატო და ოგი? </a:t>
            </a:r>
            <a:endParaRPr lang="en-US" sz="4400" dirty="0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1C574ADC-147E-46A0-878A-14574FBCF5B4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7018" y="1336964"/>
            <a:ext cx="7966364" cy="5223164"/>
          </a:xfrm>
        </p:spPr>
      </p:pic>
    </p:spTree>
    <p:extLst>
      <p:ext uri="{BB962C8B-B14F-4D97-AF65-F5344CB8AC3E}">
        <p14:creationId xmlns:p14="http://schemas.microsoft.com/office/powerpoint/2010/main" val="150105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4211448" cy="1151965"/>
          </a:xfrm>
        </p:spPr>
        <p:txBody>
          <a:bodyPr>
            <a:normAutofit fontScale="90000"/>
          </a:bodyPr>
          <a:lstStyle/>
          <a:p>
            <a:r>
              <a:rPr lang="ka-GE" dirty="0"/>
              <a:t>კრიტიკული აზროვნება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" y="2166820"/>
            <a:ext cx="4351338" cy="4351338"/>
          </a:xfrm>
        </p:spPr>
      </p:pic>
      <p:sp>
        <p:nvSpPr>
          <p:cNvPr id="5" name="Rectangle 4"/>
          <p:cNvSpPr/>
          <p:nvPr/>
        </p:nvSpPr>
        <p:spPr>
          <a:xfrm>
            <a:off x="5431808" y="5076967"/>
            <a:ext cx="4885899" cy="11464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a-GE" sz="3200" dirty="0"/>
              <a:t>ბიჭობა განა ღონეა</a:t>
            </a:r>
          </a:p>
        </p:txBody>
      </p:sp>
      <p:pic>
        <p:nvPicPr>
          <p:cNvPr id="7" name="Picture 6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2DB3C0F4-EBA4-4E54-9AD1-A84734EA3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5" y="796636"/>
            <a:ext cx="3809956" cy="38723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C52D7D-80FD-4BD2-8969-B246C5C6575A}"/>
              </a:ext>
            </a:extLst>
          </p:cNvPr>
          <p:cNvSpPr/>
          <p:nvPr/>
        </p:nvSpPr>
        <p:spPr>
          <a:xfrm>
            <a:off x="6686219" y="4001078"/>
            <a:ext cx="2299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2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თამარ მეფე</a:t>
            </a:r>
            <a:endParaRPr lang="en-US" sz="32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81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DCB37-C947-4154-8E78-0061CDE1176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2" y="360218"/>
            <a:ext cx="5088712" cy="5014367"/>
          </a:xfrm>
        </p:spPr>
        <p:txBody>
          <a:bodyPr>
            <a:normAutofit fontScale="92500" lnSpcReduction="10000"/>
          </a:bodyPr>
          <a:lstStyle/>
          <a:p>
            <a:r>
              <a:rPr lang="ka-GE" dirty="0"/>
              <a:t>ბიჭობა არის ატანა,</a:t>
            </a:r>
          </a:p>
          <a:p>
            <a:r>
              <a:rPr lang="ka-GE" dirty="0"/>
              <a:t>თუნდ იყოს ასჯერ ნაცემი.</a:t>
            </a:r>
          </a:p>
          <a:p>
            <a:r>
              <a:rPr lang="ka-GE" dirty="0"/>
              <a:t>ბიჭი არ არის გამცემი,</a:t>
            </a:r>
          </a:p>
          <a:p>
            <a:r>
              <a:rPr lang="ka-GE" dirty="0"/>
              <a:t>ბიჭს არ შეშვენის ლაჩრობა.</a:t>
            </a:r>
          </a:p>
          <a:p>
            <a:r>
              <a:rPr lang="ka-GE" dirty="0"/>
              <a:t>ბიჭია სუსტის დარაჯი,</a:t>
            </a:r>
          </a:p>
          <a:p>
            <a:r>
              <a:rPr lang="ka-GE" dirty="0"/>
              <a:t>ქალის და ბავშვის ქომაგი.</a:t>
            </a:r>
          </a:p>
          <a:p>
            <a:r>
              <a:rPr lang="ka-GE" dirty="0"/>
              <a:t>ბიჭობა სასურველია,</a:t>
            </a:r>
          </a:p>
          <a:p>
            <a:r>
              <a:rPr lang="ka-GE" dirty="0"/>
              <a:t>ბიჭობა სანატრელია</a:t>
            </a:r>
          </a:p>
          <a:p>
            <a:r>
              <a:rPr lang="ka-GE" dirty="0"/>
              <a:t>მისგან დიდ საქმეს ელიან.</a:t>
            </a:r>
          </a:p>
          <a:p>
            <a:r>
              <a:rPr lang="ka-GE" dirty="0"/>
              <a:t>ეს ნათქამი კი ძველია:</a:t>
            </a:r>
          </a:p>
          <a:p>
            <a:r>
              <a:rPr lang="ka-GE" dirty="0"/>
              <a:t>ბიჭობა ძნელზე ძნელია!.</a:t>
            </a:r>
          </a:p>
          <a:p>
            <a:endParaRPr lang="en-US" dirty="0"/>
          </a:p>
        </p:txBody>
      </p:sp>
      <p:pic>
        <p:nvPicPr>
          <p:cNvPr id="3" name="Content Placeholder 2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82A5EF8F-A365-4D58-A0EA-F20F3415DD3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371" y="354389"/>
            <a:ext cx="2034827" cy="251301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F80AA-9C01-47BD-9CCF-DEF7531ECF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41707" y="220061"/>
            <a:ext cx="4864491" cy="679994"/>
          </a:xfrm>
        </p:spPr>
        <p:txBody>
          <a:bodyPr/>
          <a:lstStyle/>
          <a:p>
            <a:r>
              <a:rPr lang="ka-GE" dirty="0">
                <a:solidFill>
                  <a:schemeClr val="tx1"/>
                </a:solidFill>
              </a:rPr>
              <a:t>მზია ბებოშვილი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7E5524F2-E174-4549-8A1C-A1D20B85F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0055"/>
            <a:ext cx="2854036" cy="23587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935156-BF08-415F-A2EA-05C4588AAE70}"/>
              </a:ext>
            </a:extLst>
          </p:cNvPr>
          <p:cNvSpPr/>
          <p:nvPr/>
        </p:nvSpPr>
        <p:spPr>
          <a:xfrm>
            <a:off x="6096000" y="2674016"/>
            <a:ext cx="30203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2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მაია წყნეთელი</a:t>
            </a:r>
            <a:endParaRPr lang="en-US" sz="32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3245ED-5232-4EBB-9029-E352E4EF7E9F}"/>
              </a:ext>
            </a:extLst>
          </p:cNvPr>
          <p:cNvGrpSpPr/>
          <p:nvPr/>
        </p:nvGrpSpPr>
        <p:grpSpPr>
          <a:xfrm>
            <a:off x="9339270" y="3296403"/>
            <a:ext cx="2299027" cy="2078182"/>
            <a:chOff x="9339270" y="3296403"/>
            <a:chExt cx="2299027" cy="2078182"/>
          </a:xfrm>
        </p:grpSpPr>
        <p:pic>
          <p:nvPicPr>
            <p:cNvPr id="11" name="Picture 10" descr="A person standing in front of a building&#10;&#10;Description generated with very high confidence">
              <a:extLst>
                <a:ext uri="{FF2B5EF4-FFF2-40B4-BE49-F238E27FC236}">
                  <a16:creationId xmlns:a16="http://schemas.microsoft.com/office/drawing/2014/main" id="{2DC82456-0C50-48B9-8542-76021C515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1371" y="3296403"/>
              <a:ext cx="2044700" cy="20781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1B5271-A727-4BFB-A797-D370D8EAD77D}"/>
                </a:ext>
              </a:extLst>
            </p:cNvPr>
            <p:cNvSpPr/>
            <p:nvPr/>
          </p:nvSpPr>
          <p:spPr>
            <a:xfrm>
              <a:off x="9339270" y="4789810"/>
              <a:ext cx="229902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ka-GE" sz="3200" b="1" cap="none" spc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თამარ მეფე</a:t>
              </a:r>
              <a:endParaRPr lang="en-US" sz="3200" b="1" cap="none" spc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pic>
        <p:nvPicPr>
          <p:cNvPr id="14" name="Picture 13" descr="A group of young people playing a game of frisbee&#10;&#10;Description generated with high confidence">
            <a:extLst>
              <a:ext uri="{FF2B5EF4-FFF2-40B4-BE49-F238E27FC236}">
                <a16:creationId xmlns:a16="http://schemas.microsoft.com/office/drawing/2014/main" id="{99D5D771-D038-4065-821C-2EF3381AA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291" y="3429000"/>
            <a:ext cx="3429000" cy="2286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E1AD8A-FEED-4655-A0A9-A9E22E00F2AE}"/>
              </a:ext>
            </a:extLst>
          </p:cNvPr>
          <p:cNvSpPr/>
          <p:nvPr/>
        </p:nvSpPr>
        <p:spPr>
          <a:xfrm>
            <a:off x="5025568" y="5404243"/>
            <a:ext cx="4006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ლიზი სხირტლაძე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77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40" y="3951841"/>
            <a:ext cx="1914525" cy="26943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91" y="39518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ka-GE" sz="3200" dirty="0">
                <a:solidFill>
                  <a:srgbClr val="FF0000"/>
                </a:solidFill>
              </a:rPr>
              <a:t>ადამიანის ღირსებისა და უფლებების დაცვა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2" y="499283"/>
            <a:ext cx="3068755" cy="27897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C89E2A-ACC5-40E3-9ECF-7243697709A9}"/>
              </a:ext>
            </a:extLst>
          </p:cNvPr>
          <p:cNvSpPr/>
          <p:nvPr/>
        </p:nvSpPr>
        <p:spPr>
          <a:xfrm rot="18662217">
            <a:off x="-804100" y="2604188"/>
            <a:ext cx="677781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რაიმე უპირატესობა არ გაძლევს სხვების </a:t>
            </a:r>
          </a:p>
          <a:p>
            <a:pPr algn="ctr"/>
            <a:r>
              <a:rPr lang="ka-G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დაჩაგვრის უფლებას 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68AAA-8759-4BA9-A953-CADB245A4C54}"/>
              </a:ext>
            </a:extLst>
          </p:cNvPr>
          <p:cNvSpPr/>
          <p:nvPr/>
        </p:nvSpPr>
        <p:spPr>
          <a:xfrm rot="2824828">
            <a:off x="7353824" y="2156829"/>
            <a:ext cx="475482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28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ძალადობა აჩენს ძალადობას</a:t>
            </a:r>
            <a:endParaRPr lang="en-US" sz="2800" b="1" cap="none" spc="0" dirty="0">
              <a:ln w="6600">
                <a:solidFill>
                  <a:srgbClr val="00B0F0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9207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1B0F-8D27-4FE0-AA25-CF55BF94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ndroid Commercial 2016 Rock, Paper, Scissors Song by John Parr">
            <a:hlinkClick r:id="" action="ppaction://media"/>
            <a:extLst>
              <a:ext uri="{FF2B5EF4-FFF2-40B4-BE49-F238E27FC236}">
                <a16:creationId xmlns:a16="http://schemas.microsoft.com/office/drawing/2014/main" id="{95980A43-9494-466F-B435-E11E092E884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692" y="2604655"/>
            <a:ext cx="6673499" cy="3754293"/>
          </a:xfrm>
        </p:spPr>
      </p:pic>
    </p:spTree>
    <p:extLst>
      <p:ext uri="{BB962C8B-B14F-4D97-AF65-F5344CB8AC3E}">
        <p14:creationId xmlns:p14="http://schemas.microsoft.com/office/powerpoint/2010/main" val="60216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შედეგები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a-GE" dirty="0"/>
              <a:t>ბავშვები ისწავლიან , რომ ნებისმიერი კანონი იქმნება ყველანაირი ადამიანის უფლებების გათვალისწინებით ადამიანის დასაცავად</a:t>
            </a:r>
          </a:p>
          <a:p>
            <a:pPr lvl="0"/>
            <a:r>
              <a:rPr lang="ka-GE" dirty="0"/>
              <a:t>ბავშვები ისწავლიან და შეძლებენ სხვისი ტკივილის გაზიარებას და თანადგომას</a:t>
            </a:r>
          </a:p>
          <a:p>
            <a:pPr lvl="0"/>
            <a:r>
              <a:rPr lang="ka-GE" dirty="0"/>
              <a:t>ბავშვები გახდებიან უფრო ტოლერანტები</a:t>
            </a:r>
          </a:p>
          <a:p>
            <a:r>
              <a:rPr lang="en-US" dirty="0" err="1"/>
              <a:t>იაზროვნონ</a:t>
            </a:r>
            <a:r>
              <a:rPr lang="en-US" dirty="0"/>
              <a:t> </a:t>
            </a:r>
            <a:r>
              <a:rPr lang="en-US" dirty="0" err="1"/>
              <a:t>კრიტიკულად</a:t>
            </a:r>
            <a:r>
              <a:rPr lang="ka-GE" dirty="0"/>
              <a:t>, ისწავლიან რომ სხვადასხვა მოსაზრებას , რომელიც წიგნშია მოცემული შეიძლება გადააფასო, გონივრული საწინააღმდეგო</a:t>
            </a:r>
            <a:r>
              <a:rPr lang="en-US" dirty="0"/>
              <a:t> </a:t>
            </a:r>
            <a:r>
              <a:rPr lang="ka-GE" dirty="0"/>
              <a:t>აზრი დაუპირისპირო</a:t>
            </a:r>
          </a:p>
        </p:txBody>
      </p:sp>
    </p:spTree>
    <p:extLst>
      <p:ext uri="{BB962C8B-B14F-4D97-AF65-F5344CB8AC3E}">
        <p14:creationId xmlns:p14="http://schemas.microsoft.com/office/powerpoint/2010/main" val="8676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27" y="196210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ka-GE" sz="4400" dirty="0"/>
              <a:t>გმადლობთ ყურადღებისათვის</a:t>
            </a:r>
            <a:r>
              <a:rPr lang="en-US" sz="4400" dirty="0"/>
              <a:t>!</a:t>
            </a:r>
            <a:endParaRPr lang="ka-GE" sz="4400" dirty="0"/>
          </a:p>
          <a:p>
            <a:pPr marL="0" indent="0" algn="ctr">
              <a:buNone/>
            </a:pPr>
            <a:r>
              <a:rPr lang="ka-GE" dirty="0"/>
              <a:t>ქ. რუსთავის ჟიული შარტავას სახელობის N4 საჯარო სკოლის </a:t>
            </a:r>
          </a:p>
          <a:p>
            <a:pPr marL="0" indent="0" algn="ctr">
              <a:buNone/>
            </a:pPr>
            <a:r>
              <a:rPr lang="ka-GE" dirty="0"/>
              <a:t>დაწ/კლ წამყვანი პედაგოგი </a:t>
            </a:r>
          </a:p>
          <a:p>
            <a:pPr marL="0" indent="0" algn="ctr">
              <a:buNone/>
            </a:pPr>
            <a:r>
              <a:rPr lang="ka-GE" dirty="0"/>
              <a:t>ხათუნა ყოჩაშვილი</a:t>
            </a:r>
          </a:p>
          <a:p>
            <a:pPr marL="0" indent="0" algn="ctr">
              <a:buNone/>
            </a:pPr>
            <a:r>
              <a:rPr lang="en-US" dirty="0"/>
              <a:t>T-577616643</a:t>
            </a:r>
          </a:p>
          <a:p>
            <a:pPr marL="0" indent="0">
              <a:buNone/>
            </a:pPr>
            <a:endParaRPr lang="ka-GE" dirty="0"/>
          </a:p>
        </p:txBody>
      </p:sp>
    </p:spTree>
    <p:extLst>
      <p:ext uri="{BB962C8B-B14F-4D97-AF65-F5344CB8AC3E}">
        <p14:creationId xmlns:p14="http://schemas.microsoft.com/office/powerpoint/2010/main" val="311026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212" y="197307"/>
            <a:ext cx="10515600" cy="1325563"/>
          </a:xfrm>
        </p:spPr>
        <p:txBody>
          <a:bodyPr>
            <a:normAutofit/>
          </a:bodyPr>
          <a:lstStyle/>
          <a:p>
            <a:r>
              <a:rPr lang="ka-GE" sz="3600" dirty="0"/>
              <a:t>საიდან დავიწყოთ დემოკრატიის მშენებლობა?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8" y="1662265"/>
            <a:ext cx="11121788" cy="4351338"/>
          </a:xfrm>
        </p:spPr>
      </p:pic>
      <p:sp>
        <p:nvSpPr>
          <p:cNvPr id="6" name="Rectangle 5"/>
          <p:cNvSpPr/>
          <p:nvPr/>
        </p:nvSpPr>
        <p:spPr>
          <a:xfrm rot="1948220">
            <a:off x="8422355" y="2961678"/>
            <a:ext cx="26709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სკოლიდან</a:t>
            </a:r>
            <a:endParaRPr lang="en-US" sz="40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 rot="1605406">
            <a:off x="6524194" y="3197940"/>
            <a:ext cx="23805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3600" b="1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ოჯახიდან</a:t>
            </a:r>
            <a:endParaRPr lang="en-US" sz="36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 rot="1727412">
            <a:off x="4401814" y="3334296"/>
            <a:ext cx="21707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ბაღიდან</a:t>
            </a:r>
            <a:endParaRPr lang="en-US" sz="40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 rot="1948220">
            <a:off x="1754030" y="3303175"/>
            <a:ext cx="27462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1" cap="none" spc="0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საკუთარი</a:t>
            </a:r>
          </a:p>
          <a:p>
            <a:pPr algn="ctr"/>
            <a:r>
              <a:rPr lang="ka-GE" sz="4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თავიდან</a:t>
            </a:r>
            <a:endParaRPr lang="en-US" sz="4400" b="1" cap="none" spc="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01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რით შეიძლება ვასწავლოთ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a-GE" dirty="0"/>
              <a:t>პირადი მაგალითით</a:t>
            </a:r>
          </a:p>
          <a:p>
            <a:r>
              <a:rPr lang="ka-GE" dirty="0"/>
              <a:t>ტექსტებით</a:t>
            </a:r>
          </a:p>
          <a:p>
            <a:r>
              <a:rPr lang="ka-GE" dirty="0"/>
              <a:t>მულტფილმებით</a:t>
            </a:r>
          </a:p>
          <a:p>
            <a:r>
              <a:rPr lang="ka-GE" dirty="0"/>
              <a:t>თამაშებით</a:t>
            </a:r>
          </a:p>
          <a:p>
            <a:r>
              <a:rPr lang="ka-GE" dirty="0"/>
              <a:t>ფილმებით</a:t>
            </a:r>
          </a:p>
        </p:txBody>
      </p:sp>
    </p:spTree>
    <p:extLst>
      <p:ext uri="{BB962C8B-B14F-4D97-AF65-F5344CB8AC3E}">
        <p14:creationId xmlns:p14="http://schemas.microsoft.com/office/powerpoint/2010/main" val="414792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D61D-6830-4FF3-8041-FB6356DCF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1826"/>
            <a:ext cx="10396882" cy="1151965"/>
          </a:xfrm>
        </p:spPr>
        <p:txBody>
          <a:bodyPr>
            <a:normAutofit/>
          </a:bodyPr>
          <a:lstStyle/>
          <a:p>
            <a:r>
              <a:rPr lang="ka-GE" sz="2800" dirty="0">
                <a:solidFill>
                  <a:srgbClr val="002060"/>
                </a:solidFill>
              </a:rPr>
              <a:t>როგორი დემოკრატია მინდა მე და როგორ ვაშენებ მას?</a:t>
            </a:r>
            <a:br>
              <a:rPr lang="ka-GE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885D-157F-4996-AD11-BB3787F127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ka-GE" dirty="0"/>
              <a:t>საყვარელი წესებიდან კანონის უზენაესობამდე</a:t>
            </a:r>
          </a:p>
          <a:p>
            <a:r>
              <a:rPr lang="ka-GE" dirty="0"/>
              <a:t>ემპათია კლასში და გარეთ</a:t>
            </a:r>
          </a:p>
          <a:p>
            <a:r>
              <a:rPr lang="ka-GE" dirty="0"/>
              <a:t>როგორ ამოვაგდოთ იარლიყები ჩვენი ცხოვრებიდან</a:t>
            </a:r>
          </a:p>
          <a:p>
            <a:r>
              <a:rPr lang="ka-GE" dirty="0"/>
              <a:t>„ბიჭობა სანატრელია „ და კრიტიკული აზროვნების საწყისები</a:t>
            </a:r>
          </a:p>
          <a:p>
            <a:r>
              <a:rPr lang="ka-GE" dirty="0"/>
              <a:t>არა ძალადობას -“სპილო და ჭიანჭველა-ს“ მაგალითზე</a:t>
            </a:r>
          </a:p>
          <a:p>
            <a:pPr marL="0" indent="0">
              <a:buNone/>
            </a:pPr>
            <a:endParaRPr lang="ka-GE" dirty="0"/>
          </a:p>
          <a:p>
            <a:endParaRPr lang="ka-G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87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92" y="84978"/>
            <a:ext cx="10396882" cy="898696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I </a:t>
            </a:r>
            <a:r>
              <a:rPr lang="ka-GE" sz="4400" dirty="0"/>
              <a:t>კლასი და დემოკრატია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73" y="5202767"/>
            <a:ext cx="2217572" cy="1454727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FE9B8C-A16E-490E-A122-926CAEBF3D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570565"/>
              </p:ext>
            </p:extLst>
          </p:nvPr>
        </p:nvGraphicFramePr>
        <p:xfrm>
          <a:off x="1814945" y="983674"/>
          <a:ext cx="7149361" cy="3903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F82F326-17DB-42BD-A1A2-D22B471F0541}"/>
              </a:ext>
            </a:extLst>
          </p:cNvPr>
          <p:cNvSpPr/>
          <p:nvPr/>
        </p:nvSpPr>
        <p:spPr>
          <a:xfrm>
            <a:off x="4488873" y="3044279"/>
            <a:ext cx="18549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წესები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576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6E6F9D6B-4E92-4DAE-98B5-966E0C47D0F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61" y="144484"/>
            <a:ext cx="4163115" cy="6125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8DDF00-8C8B-484E-8760-B375F94B878B}"/>
              </a:ext>
            </a:extLst>
          </p:cNvPr>
          <p:cNvSpPr/>
          <p:nvPr/>
        </p:nvSpPr>
        <p:spPr>
          <a:xfrm>
            <a:off x="360218" y="588488"/>
            <a:ext cx="907377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ka-G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ყველას აქვს თავისი საყვრელი წესი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ka-G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წესი ოჯახიდან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ka-GE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წესი ბაღიდან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ka-G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წესები </a:t>
            </a:r>
            <a:r>
              <a:rPr lang="ka-GE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კლასისთვის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ka-GE" sz="36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„ჩემი მოგონილი წესი“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39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6532817"/>
              </p:ext>
            </p:extLst>
          </p:nvPr>
        </p:nvGraphicFramePr>
        <p:xfrm>
          <a:off x="138547" y="0"/>
          <a:ext cx="11887198" cy="6879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2105892"/>
            <a:ext cx="2618509" cy="2660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B9366B-1ACC-4522-AE99-D7BF4A7EE331}"/>
              </a:ext>
            </a:extLst>
          </p:cNvPr>
          <p:cNvGrpSpPr/>
          <p:nvPr/>
        </p:nvGrpSpPr>
        <p:grpSpPr>
          <a:xfrm>
            <a:off x="47880" y="83130"/>
            <a:ext cx="12144120" cy="6624935"/>
            <a:chOff x="0" y="0"/>
            <a:chExt cx="12192000" cy="6858000"/>
          </a:xfrm>
        </p:grpSpPr>
        <p:graphicFrame>
          <p:nvGraphicFramePr>
            <p:cNvPr id="6" name="Content Placeholder 3">
              <a:extLst>
                <a:ext uri="{FF2B5EF4-FFF2-40B4-BE49-F238E27FC236}">
                  <a16:creationId xmlns:a16="http://schemas.microsoft.com/office/drawing/2014/main" id="{5C61A898-FF01-4A45-96A5-28FF5C2ABB0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12100059"/>
                </p:ext>
              </p:extLst>
            </p:nvPr>
          </p:nvGraphicFramePr>
          <p:xfrm>
            <a:off x="0" y="0"/>
            <a:ext cx="12192000" cy="6858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A09792-239F-4929-8AF3-16B2A2DB1E13}"/>
                </a:ext>
              </a:extLst>
            </p:cNvPr>
            <p:cNvSpPr/>
            <p:nvPr/>
          </p:nvSpPr>
          <p:spPr>
            <a:xfrm>
              <a:off x="5043902" y="3327553"/>
              <a:ext cx="210419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InflateBottom">
                <a:avLst>
                  <a:gd name="adj" fmla="val 60000"/>
                </a:avLst>
              </a:prstTxWarp>
              <a:spAutoFit/>
            </a:bodyPr>
            <a:lstStyle/>
            <a:p>
              <a:pPr algn="ctr"/>
              <a:r>
                <a:rPr lang="ka-GE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ქურთუკი</a:t>
              </a:r>
              <a:endPara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CAC2B10-4CEB-4679-94CC-6015E4785FBA}"/>
              </a:ext>
            </a:extLst>
          </p:cNvPr>
          <p:cNvSpPr/>
          <p:nvPr/>
        </p:nvSpPr>
        <p:spPr>
          <a:xfrm>
            <a:off x="262626" y="418099"/>
            <a:ext cx="113613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ka-GE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ეს ყველაზე კარგად გამოსდით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731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oat- A Story of Charity">
            <a:hlinkClick r:id="" action="ppaction://media"/>
            <a:extLst>
              <a:ext uri="{FF2B5EF4-FFF2-40B4-BE49-F238E27FC236}">
                <a16:creationId xmlns:a16="http://schemas.microsoft.com/office/drawing/2014/main" id="{DB93F956-C366-4691-A23C-7816D5702462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1750" y="222250"/>
            <a:ext cx="9161463" cy="5153025"/>
          </a:xfrm>
        </p:spPr>
      </p:pic>
    </p:spTree>
    <p:extLst>
      <p:ext uri="{BB962C8B-B14F-4D97-AF65-F5344CB8AC3E}">
        <p14:creationId xmlns:p14="http://schemas.microsoft.com/office/powerpoint/2010/main" val="21517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0EE2-3A17-4449-A8C3-A4EB76CD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" y="200890"/>
            <a:ext cx="3560618" cy="5230091"/>
          </a:xfrm>
        </p:spPr>
        <p:txBody>
          <a:bodyPr>
            <a:normAutofit/>
          </a:bodyPr>
          <a:lstStyle/>
          <a:p>
            <a:r>
              <a:rPr lang="ka-GE" sz="4000" dirty="0"/>
              <a:t>1.მსუქანა,  2.ხუჭუჭა</a:t>
            </a:r>
            <a:br>
              <a:rPr lang="ka-GE" sz="4000" dirty="0"/>
            </a:br>
            <a:r>
              <a:rPr lang="ka-GE" sz="4000" dirty="0"/>
              <a:t>3. ვერ ლაპარაკობს</a:t>
            </a:r>
            <a:br>
              <a:rPr lang="ka-GE" sz="4000" dirty="0"/>
            </a:br>
            <a:r>
              <a:rPr lang="ka-GE" sz="4000" dirty="0"/>
              <a:t>4. ვერ სწავლობს</a:t>
            </a:r>
            <a:endParaRPr lang="en-US" sz="4000" dirty="0"/>
          </a:p>
        </p:txBody>
      </p:sp>
      <p:pic>
        <p:nvPicPr>
          <p:cNvPr id="4" name="inkluzia da megobroba">
            <a:hlinkClick r:id="" action="ppaction://media"/>
            <a:extLst>
              <a:ext uri="{FF2B5EF4-FFF2-40B4-BE49-F238E27FC236}">
                <a16:creationId xmlns:a16="http://schemas.microsoft.com/office/drawing/2014/main" id="{D173EB9F-E9D9-444A-AD50-04DDE9EE1A5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0" y="478866"/>
            <a:ext cx="8057090" cy="426777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989985-50AE-4C94-AEAE-CAC61C2ABC8A}"/>
              </a:ext>
            </a:extLst>
          </p:cNvPr>
          <p:cNvSpPr/>
          <p:nvPr/>
        </p:nvSpPr>
        <p:spPr>
          <a:xfrm>
            <a:off x="624910" y="5595838"/>
            <a:ext cx="10277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a-G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განსხვავებულობა  იარლიყების მიზეზი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201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451</TotalTime>
  <Words>268</Words>
  <Application>Microsoft Office PowerPoint</Application>
  <PresentationFormat>Widescreen</PresentationFormat>
  <Paragraphs>76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Impact</vt:lpstr>
      <vt:lpstr>Sylfaen</vt:lpstr>
      <vt:lpstr>Wingdings</vt:lpstr>
      <vt:lpstr>Main Event</vt:lpstr>
      <vt:lpstr>PowerPoint Presentation</vt:lpstr>
      <vt:lpstr>საიდან დავიწყოთ დემოკრატიის მშენებლობა?</vt:lpstr>
      <vt:lpstr>რით შეიძლება ვასწავლოთ</vt:lpstr>
      <vt:lpstr>როგორი დემოკრატია მინდა მე და როგორ ვაშენებ მას? </vt:lpstr>
      <vt:lpstr>I კლასი და დემოკრატია</vt:lpstr>
      <vt:lpstr>PowerPoint Presentation</vt:lpstr>
      <vt:lpstr>PowerPoint Presentation</vt:lpstr>
      <vt:lpstr>PowerPoint Presentation</vt:lpstr>
      <vt:lpstr>1.მსუქანა,  2.ხუჭუჭა 3. ვერ ლაპარაკობს 4. ვერ სწავლობს</vt:lpstr>
      <vt:lpstr>მიმღებლობა</vt:lpstr>
      <vt:lpstr>რაზე დარდობენ ელამი კატო და ოგი? </vt:lpstr>
      <vt:lpstr>კრიტიკული აზროვნება</vt:lpstr>
      <vt:lpstr>PowerPoint Presentation</vt:lpstr>
      <vt:lpstr>ადამიანის ღირსებისა და უფლებების დაცვა </vt:lpstr>
      <vt:lpstr>PowerPoint Presentation</vt:lpstr>
      <vt:lpstr>შედეგები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khatokocha@outlook.com</dc:creator>
  <cp:lastModifiedBy>khatuna</cp:lastModifiedBy>
  <cp:revision>33</cp:revision>
  <dcterms:created xsi:type="dcterms:W3CDTF">2018-11-01T07:46:26Z</dcterms:created>
  <dcterms:modified xsi:type="dcterms:W3CDTF">2018-11-18T15:31:12Z</dcterms:modified>
</cp:coreProperties>
</file>